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CC0099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15" autoAdjust="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5E445-A009-440C-9990-0C7FF749DDBC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11359-F880-46A2-9D21-87200EE7E1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E198F-1957-4E1E-B101-01CA55D492ED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BC9DC-41D9-4687-9268-55CB4EC56A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D45DB-6AF8-4744-853A-B9DD5E7E51F1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5F807-AF96-465D-85EB-9B2DC67A7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B2969-7773-4438-B7F7-62374B7545AE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F4D29-CFC2-4689-9ADE-3834E751C6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C829F-C0EE-498A-9DB3-7D0F2FA1E0A0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6D312-ACB5-492F-A476-68340B34EF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F5DA4-3713-4041-B56A-8628AA942926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A5E9F-8826-4C45-A6A2-C71EB7B019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CCD78-5E19-48AF-96DA-A5F37CF21BBD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09279-065F-434C-AD0B-34638DE9C2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1B5C2-FAB5-43F0-B587-2B6D2BE0DB38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E790E-5640-4226-986A-44186A37F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023F0-391B-40E4-9C95-B418D0065677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6A6D4-30F7-4FE4-AD12-2D1F2CC35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E2414-B754-4805-8060-45EC993F6A64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32893-07A9-42EE-B5C4-EB8E3FE2F3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DEA22-362E-44E2-8252-58C2B1403F7B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00424-5BC7-466C-B9CF-43C5D44A6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393B68D-F0E1-45C1-9A61-7D982293AE62}" type="datetimeFigureOut">
              <a:rPr lang="en-US"/>
              <a:pPr>
                <a:defRPr/>
              </a:pPr>
              <a:t>5/21/2011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8C5720-533E-4894-A702-DF3339D0E0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wmf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fr-FR" b="1" smtClean="0">
                <a:solidFill>
                  <a:schemeClr val="bg1"/>
                </a:solidFill>
              </a:rPr>
              <a:t>Chapitre 9: Première Étape</a:t>
            </a:r>
          </a:p>
        </p:txBody>
      </p:sp>
      <p:sp>
        <p:nvSpPr>
          <p:cNvPr id="2052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bg1"/>
                </a:solidFill>
              </a:rPr>
              <a:t>Marie Johnson-Ott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ctrTitle"/>
          </p:nvPr>
        </p:nvSpPr>
        <p:spPr>
          <a:xfrm>
            <a:off x="0" y="28956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Goudy Stout" pitchFamily="18" charset="0"/>
              </a:rPr>
              <a:t>Ev</a:t>
            </a:r>
            <a:r>
              <a:rPr lang="en-US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Goudy Stout" pitchFamily="18" charset="0"/>
              </a:rPr>
              <a:t>id</a:t>
            </a:r>
            <a:r>
              <a:rPr lang="en-US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oudy Stout" pitchFamily="18" charset="0"/>
              </a:rPr>
              <a:t>em</a:t>
            </a:r>
            <a:r>
              <a:rPr lang="en-US" dirty="0" err="1" smtClean="0">
                <a:solidFill>
                  <a:schemeClr val="accent3">
                    <a:lumMod val="75000"/>
                  </a:schemeClr>
                </a:solidFill>
                <a:latin typeface="Goudy Stout" pitchFamily="18" charset="0"/>
              </a:rPr>
              <a:t>me</a:t>
            </a:r>
            <a:r>
              <a:rPr lang="en-US" dirty="0" err="1" smtClean="0">
                <a:solidFill>
                  <a:schemeClr val="accent3">
                    <a:lumMod val="50000"/>
                  </a:schemeClr>
                </a:solidFill>
                <a:latin typeface="Goudy Stout" pitchFamily="18" charset="0"/>
              </a:rPr>
              <a:t>nt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Goudy Stout" pitchFamily="18" charset="0"/>
              </a:rPr>
              <a:t>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100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Obviously.</a:t>
            </a:r>
            <a:endParaRPr lang="en-US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 l="22632" t="8893" r="26842" b="31029"/>
          <a:stretch>
            <a:fillRect/>
          </a:stretch>
        </p:blipFill>
        <p:spPr bwMode="auto">
          <a:xfrm>
            <a:off x="2743200" y="168275"/>
            <a:ext cx="3733800" cy="29559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 l="16154" t="19231" r="16154" b="21692"/>
          <a:stretch>
            <a:fillRect/>
          </a:stretch>
        </p:blipFill>
        <p:spPr bwMode="auto">
          <a:xfrm>
            <a:off x="4724400" y="4114800"/>
            <a:ext cx="4267200" cy="2590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70" name="Picture 6" descr="C:\Users\Jessica\AppData\Local\Microsoft\Windows\Temporary Internet Files\Content.IE5\PSC64Q5G\MCj00978990000[1].wm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9E9E00"/>
              </a:clrFrom>
              <a:clrTo>
                <a:srgbClr val="9E9E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4572000"/>
            <a:ext cx="1711325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2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ctrTitle"/>
          </p:nvPr>
        </p:nvSpPr>
        <p:spPr>
          <a:xfrm>
            <a:off x="1371600" y="0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Britannic Bold" pitchFamily="34" charset="0"/>
                <a:cs typeface="David" pitchFamily="34" charset="-79"/>
              </a:rPr>
              <a:t>A mon avis, tu te trompes.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81000" y="9144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In my opinion, you’re mistaken.</a:t>
            </a:r>
            <a:endParaRPr lang="en-US" dirty="0"/>
          </a:p>
        </p:txBody>
      </p:sp>
      <p:pic>
        <p:nvPicPr>
          <p:cNvPr id="12292" name="Picture 4" descr="C:\Users\Jessica\AppData\Local\Microsoft\Windows\Temporary Internet Files\Content.IE5\IT9PRP7W\MCj0441513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05000"/>
            <a:ext cx="3327400" cy="192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C:\Users\Jessica\AppData\Local\Microsoft\Windows\Temporary Internet Files\Content.IE5\PSC64Q5G\MCj0441321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1148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C:\Users\Jessica\AppData\Local\Microsoft\Windows\Temporary Internet Files\Content.IE5\3OGBK7U9\MCj0432538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1524000"/>
            <a:ext cx="4914900" cy="484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-762000" y="57689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  <a:latin typeface="Felix Titling" pitchFamily="82" charset="0"/>
              </a:rPr>
              <a:t>Ce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Felix Titling" pitchFamily="82" charset="0"/>
              </a:rPr>
              <a:t>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  <a:latin typeface="Felix Titling" pitchFamily="82" charset="0"/>
              </a:rPr>
              <a:t>n’est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Felix Titling" pitchFamily="82" charset="0"/>
              </a:rPr>
              <a:t> pas possible.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28600" y="5791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That’s not possible.</a:t>
            </a:r>
            <a:endParaRPr lang="en-US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4305300" cy="41259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457200"/>
            <a:ext cx="3740150" cy="51435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-304800" y="23622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7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risten ITC" pitchFamily="66" charset="0"/>
              </a:rPr>
              <a:t>Je ne </a:t>
            </a:r>
            <a:r>
              <a:rPr lang="en-US" sz="72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risten ITC" pitchFamily="66" charset="0"/>
              </a:rPr>
              <a:t>crois</a:t>
            </a:r>
            <a:r>
              <a:rPr lang="en-US" sz="72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risten ITC" pitchFamily="66" charset="0"/>
              </a:rPr>
              <a:t> pas.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3528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I don’t think so.</a:t>
            </a:r>
            <a:endParaRPr lang="en-US" dirty="0"/>
          </a:p>
        </p:txBody>
      </p:sp>
      <p:pic>
        <p:nvPicPr>
          <p:cNvPr id="14340" name="Picture 4" descr="C:\Users\Jessica\AppData\Local\Microsoft\Windows\Temporary Internet Files\Content.IE5\PSC64Q5G\MCPE07007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2438400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C:\Users\Jessica\AppData\Local\Microsoft\Windows\Temporary Internet Files\Content.IE5\POVTZ8WN\MPj0422404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544888"/>
            <a:ext cx="2209800" cy="331311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342" name="Picture 6" descr="C:\Users\Jessica\AppData\Local\Microsoft\Windows\Temporary Internet Files\Content.IE5\3OGBK7U9\MCBD10015_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9938" y="0"/>
            <a:ext cx="3294062" cy="33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609600" y="53879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9600" dirty="0" err="1" smtClean="0">
                <a:solidFill>
                  <a:schemeClr val="accent2">
                    <a:lumMod val="50000"/>
                  </a:schemeClr>
                </a:solidFill>
                <a:latin typeface="French Script MT" pitchFamily="66" charset="0"/>
              </a:rPr>
              <a:t>amoureux</a:t>
            </a:r>
            <a:r>
              <a:rPr lang="en-US" sz="9600" dirty="0" smtClean="0">
                <a:latin typeface="French Script MT" pitchFamily="66" charset="0"/>
              </a:rPr>
              <a:t> </a:t>
            </a:r>
            <a:r>
              <a:rPr lang="en-US" sz="9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French Script MT" pitchFamily="66" charset="0"/>
              </a:rPr>
              <a:t>(</a:t>
            </a:r>
            <a:r>
              <a:rPr lang="en-US" sz="9600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French Script MT" pitchFamily="66" charset="0"/>
              </a:rPr>
              <a:t>amoureuse</a:t>
            </a:r>
            <a:r>
              <a:rPr lang="en-US" sz="9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French Script MT" pitchFamily="66" charset="0"/>
              </a:rPr>
              <a:t>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56388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in love</a:t>
            </a:r>
            <a:endParaRPr lang="en-US" dirty="0"/>
          </a:p>
        </p:txBody>
      </p:sp>
      <p:pic>
        <p:nvPicPr>
          <p:cNvPr id="15364" name="Picture 4" descr="C:\Program Files\Microsoft Office\MEDIA\CAGCAT10\j023087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14400"/>
            <a:ext cx="3419475" cy="344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C:\Users\Jessica\AppData\Local\Microsoft\Windows\Temporary Internet Files\Content.IE5\PSC64Q5G\MPj0443107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228600"/>
            <a:ext cx="3432175" cy="51419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in a good mood</a:t>
            </a:r>
            <a:endParaRPr lang="en-US" dirty="0"/>
          </a:p>
        </p:txBody>
      </p:sp>
      <p:pic>
        <p:nvPicPr>
          <p:cNvPr id="16387" name="Picture 4" descr="C:\Users\Jessica\AppData\Local\Microsoft\Windows\Temporary Internet Files\Content.IE5\IT9PRP7W\MPj044647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71900"/>
            <a:ext cx="2057400" cy="30861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388" name="Picture 5" descr="C:\Users\Jessica\AppData\Local\Microsoft\Windows\Temporary Internet Files\Content.IE5\3OGBK7U9\MCj0446542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0"/>
            <a:ext cx="3205163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7" descr="C:\Users\Jessica\AppData\Local\Microsoft\Windows\Temporary Internet Files\Content.IE5\PSC64Q5G\MCj0440571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3000" y="3937000"/>
            <a:ext cx="2921000" cy="2921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133600" y="2209800"/>
            <a:ext cx="48006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5400" dirty="0">
                <a:solidFill>
                  <a:schemeClr val="accent6">
                    <a:lumMod val="75000"/>
                  </a:schemeClr>
                </a:solidFill>
              </a:rPr>
              <a:t>De </a:t>
            </a:r>
            <a:r>
              <a:rPr lang="en-US" sz="5400" dirty="0" err="1">
                <a:solidFill>
                  <a:schemeClr val="accent6">
                    <a:lumMod val="75000"/>
                  </a:schemeClr>
                </a:solidFill>
              </a:rPr>
              <a:t>bonne</a:t>
            </a:r>
            <a:r>
              <a:rPr lang="en-US" sz="5400" dirty="0">
                <a:solidFill>
                  <a:schemeClr val="accent6">
                    <a:lumMod val="75000"/>
                  </a:schemeClr>
                </a:solidFill>
              </a:rPr>
              <a:t> 	</a:t>
            </a:r>
            <a:r>
              <a:rPr lang="en-US" sz="5400" dirty="0" err="1">
                <a:solidFill>
                  <a:schemeClr val="accent6">
                    <a:lumMod val="75000"/>
                  </a:schemeClr>
                </a:solidFill>
              </a:rPr>
              <a:t>humeur</a:t>
            </a:r>
            <a:endParaRPr 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100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in a bad mood</a:t>
            </a:r>
            <a:endParaRPr lang="en-US" dirty="0"/>
          </a:p>
        </p:txBody>
      </p:sp>
      <p:pic>
        <p:nvPicPr>
          <p:cNvPr id="17411" name="Picture 4" descr="C:\Users\Jessica\AppData\Local\Microsoft\Windows\Temporary Internet Files\Content.IE5\POVTZ8WN\MPj0439332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19600" cy="29591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412" name="Picture 7" descr="C:\Users\Jessica\AppData\Local\Microsoft\Windows\Temporary Internet Files\Content.IE5\PSC64Q5G\MCj0441882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4003675"/>
            <a:ext cx="358140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0" descr="C:\Users\Jessica\AppData\Local\Microsoft\Windows\Temporary Internet Files\Content.IE5\IT9PRP7W\MPj0433161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4495800"/>
            <a:ext cx="2362200" cy="2362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414" name="Picture 11" descr="C:\Users\Jessica\AppData\Local\Microsoft\Windows\Temporary Internet Files\Content.IE5\3OGBK7U9\MCj0424446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762000"/>
            <a:ext cx="4291013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609600" y="3048000"/>
            <a:ext cx="96012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5400" dirty="0">
                <a:solidFill>
                  <a:schemeClr val="bg1">
                    <a:lumMod val="85000"/>
                  </a:schemeClr>
                </a:solidFill>
              </a:rPr>
              <a:t>De </a:t>
            </a:r>
            <a:r>
              <a:rPr lang="en-US" sz="5400" dirty="0" err="1">
                <a:solidFill>
                  <a:schemeClr val="bg1">
                    <a:lumMod val="85000"/>
                  </a:schemeClr>
                </a:solidFill>
              </a:rPr>
              <a:t>mauvaise</a:t>
            </a:r>
            <a:r>
              <a:rPr lang="en-US" sz="5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5400" dirty="0" err="1">
                <a:solidFill>
                  <a:schemeClr val="bg1">
                    <a:lumMod val="85000"/>
                  </a:schemeClr>
                </a:solidFill>
              </a:rPr>
              <a:t>humeur</a:t>
            </a:r>
            <a:endParaRPr lang="en-US" sz="54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Déprimé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(e)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2766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depressed</a:t>
            </a:r>
            <a:endParaRPr lang="en-US" dirty="0"/>
          </a:p>
        </p:txBody>
      </p:sp>
      <p:pic>
        <p:nvPicPr>
          <p:cNvPr id="18436" name="Picture 4" descr="C:\Users\Jessica\AppData\Local\Microsoft\Windows\Temporary Internet Files\Content.IE5\3OGBK7U9\MCj0438016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325913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C:\Users\Jessica\AppData\Local\Microsoft\Windows\Temporary Internet Files\Content.IE5\POVTZ8WN\MCj044152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5775" y="2905125"/>
            <a:ext cx="35782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8" descr="C:\Users\Jessica\AppData\Local\Microsoft\Windows\Temporary Internet Files\Content.IE5\POVTZ8WN\MCj0438251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0"/>
            <a:ext cx="3962400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DotumChe" pitchFamily="49" charset="-127"/>
                <a:ea typeface="DotumChe" pitchFamily="49" charset="-127"/>
              </a:rPr>
              <a:t>Énervé(e)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32766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annoyed</a:t>
            </a:r>
            <a:endParaRPr lang="en-US" dirty="0"/>
          </a:p>
        </p:txBody>
      </p:sp>
      <p:pic>
        <p:nvPicPr>
          <p:cNvPr id="19460" name="Picture 4" descr="C:\Users\Jessica\AppData\Local\Microsoft\Windows\Temporary Internet Files\Content.IE5\IT9PRP7W\MCj0140939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5975"/>
            <a:ext cx="3733800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2286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Forte" pitchFamily="66" charset="0"/>
              </a:rPr>
              <a:t>Étonné</a:t>
            </a:r>
            <a:r>
              <a:rPr lang="en-US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Forte" pitchFamily="66" charset="0"/>
              </a:rPr>
              <a:t>(e)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30480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surprised</a:t>
            </a:r>
            <a:endParaRPr lang="en-US" dirty="0"/>
          </a:p>
        </p:txBody>
      </p:sp>
      <p:pic>
        <p:nvPicPr>
          <p:cNvPr id="20484" name="Picture 4" descr="C:\Users\Jessica\AppData\Local\Microsoft\Windows\Temporary Internet Files\Content.IE5\POVTZ8WN\MPj0443491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875"/>
            <a:ext cx="39624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C:\Users\Jessica\AppData\Local\Microsoft\Windows\Temporary Internet Files\Content.IE5\IT9PRP7W\MCj0417462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4638" y="0"/>
            <a:ext cx="3789362" cy="457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C:\Users\Jessica\AppData\Local\Microsoft\Windows\Temporary Internet Files\Content.IE5\POVTZ8WN\MCj0434409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838200"/>
            <a:ext cx="19399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 descr="C:\Users\Jessica\AppData\Local\Microsoft\Windows\Temporary Internet Files\Content.IE5\POVTZ8WN\MCPE07008_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4495800"/>
            <a:ext cx="1728788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685800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  <a:latin typeface="Lucida Calligraphy" pitchFamily="66" charset="0"/>
              </a:rPr>
              <a:t>Je me demande…</a:t>
            </a:r>
          </a:p>
        </p:txBody>
      </p:sp>
      <p:sp>
        <p:nvSpPr>
          <p:cNvPr id="3075" name="Subtitle 5"/>
          <p:cNvSpPr>
            <a:spLocks noGrp="1"/>
          </p:cNvSpPr>
          <p:nvPr>
            <p:ph type="subTitle" idx="1"/>
          </p:nvPr>
        </p:nvSpPr>
        <p:spPr>
          <a:xfrm>
            <a:off x="-1524000" y="1676400"/>
            <a:ext cx="6400800" cy="1752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 wonder…</a:t>
            </a:r>
          </a:p>
        </p:txBody>
      </p:sp>
      <p:pic>
        <p:nvPicPr>
          <p:cNvPr id="3076" name="Picture 8" descr="je me demande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095500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 descr="C:\Users\Jessica\AppData\Local\Microsoft\Windows\Temporary Internet Files\Content.IE5\191BV6OG\MMj02827470000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1371600" y="5334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solidFill>
                  <a:schemeClr val="accent4">
                    <a:lumMod val="50000"/>
                  </a:schemeClr>
                </a:solidFill>
                <a:latin typeface="Goudy Stout" pitchFamily="18" charset="0"/>
              </a:rPr>
              <a:t>Fâché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Goudy Stout" pitchFamily="18" charset="0"/>
              </a:rPr>
              <a:t>(e)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295400" y="14478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angry</a:t>
            </a:r>
            <a:endParaRPr lang="en-US" dirty="0"/>
          </a:p>
        </p:txBody>
      </p:sp>
      <p:pic>
        <p:nvPicPr>
          <p:cNvPr id="21508" name="Picture 4" descr="C:\Users\Jessica\AppData\Local\Microsoft\Windows\Temporary Internet Files\Content.IE5\IT9PRP7W\MPj0443085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828800"/>
            <a:ext cx="4205288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C:\Users\Jessica\AppData\Local\Microsoft\Windows\Temporary Internet Files\Content.IE5\PSC64Q5G\MPj0442223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83000"/>
            <a:ext cx="41910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C:\Users\Jessica\AppData\Local\Microsoft\Windows\Temporary Internet Files\Content.IE5\IT9PRP7W\MCj0423836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1676400"/>
            <a:ext cx="1936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 descr="C:\Users\Jessica\AppData\Local\Microsoft\Windows\Temporary Internet Files\Content.IE5\PSC64Q5G\MCj0423826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15000" y="4800600"/>
            <a:ext cx="1905000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ctrTitle"/>
          </p:nvPr>
        </p:nvSpPr>
        <p:spPr>
          <a:xfrm>
            <a:off x="1371600" y="38862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Furieux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(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furieuse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furious</a:t>
            </a:r>
            <a:endParaRPr lang="en-US" dirty="0"/>
          </a:p>
        </p:txBody>
      </p:sp>
      <p:pic>
        <p:nvPicPr>
          <p:cNvPr id="22532" name="Picture 5" descr="C:\Users\Jessica\AppData\Local\Microsoft\Windows\Temporary Internet Files\Content.IE5\IT9PRP7W\MPj0443097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251777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C:\Users\Jessica\AppData\Local\Microsoft\Windows\Temporary Internet Files\Content.IE5\3OGBK7U9\MCj0425752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990600"/>
            <a:ext cx="3617913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7" descr="C:\Users\Jessica\AppData\Local\Microsoft\Windows\Temporary Internet Files\Content.IE5\PSC64Q5G\MCPE07006_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038600"/>
            <a:ext cx="2438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ctrTitle"/>
          </p:nvPr>
        </p:nvSpPr>
        <p:spPr>
          <a:xfrm>
            <a:off x="1676400" y="2971800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C0099"/>
                </a:solidFill>
                <a:latin typeface="Lucida Handwriting" pitchFamily="66" charset="0"/>
              </a:rPr>
              <a:t>Gêné(e)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embarrassed</a:t>
            </a:r>
            <a:endParaRPr lang="en-US" dirty="0"/>
          </a:p>
        </p:txBody>
      </p:sp>
      <p:pic>
        <p:nvPicPr>
          <p:cNvPr id="23556" name="Picture 4" descr="C:\Users\Jessica\AppData\Local\Microsoft\Windows\Temporary Internet Files\Content.IE5\IT9PRP7W\MCj042385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3581400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C:\Users\Jessica\AppData\Local\Microsoft\Windows\Temporary Internet Files\Content.IE5\POVTZ8WN\MCj0084428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6213" y="1339850"/>
            <a:ext cx="2617787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7" descr="C:\Users\Jessica\AppData\Local\Microsoft\Windows\Temporary Internet Files\Content.IE5\IT9PRP7W\MCj0434415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4648200"/>
            <a:ext cx="18542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ctrTitle"/>
          </p:nvPr>
        </p:nvSpPr>
        <p:spPr>
          <a:xfrm>
            <a:off x="-914400" y="20574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solidFill>
                  <a:schemeClr val="accent4"/>
                </a:solidFill>
              </a:rPr>
              <a:t>Inquiet</a:t>
            </a:r>
            <a:r>
              <a:rPr lang="en-US" dirty="0" smtClean="0">
                <a:solidFill>
                  <a:schemeClr val="accent4"/>
                </a:solidFill>
              </a:rPr>
              <a:t> (</a:t>
            </a:r>
            <a:r>
              <a:rPr lang="en-US" dirty="0" err="1" smtClean="0">
                <a:solidFill>
                  <a:schemeClr val="accent4"/>
                </a:solidFill>
              </a:rPr>
              <a:t>inquiète</a:t>
            </a:r>
            <a:r>
              <a:rPr lang="en-US" dirty="0" smtClean="0">
                <a:solidFill>
                  <a:schemeClr val="accent4"/>
                </a:solidFill>
              </a:rPr>
              <a:t>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8956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worried</a:t>
            </a:r>
            <a:endParaRPr lang="en-US" dirty="0"/>
          </a:p>
        </p:txBody>
      </p:sp>
      <p:pic>
        <p:nvPicPr>
          <p:cNvPr id="24580" name="Picture 4" descr="C:\Users\Jessica\AppData\Local\Microsoft\Windows\Temporary Internet Files\Content.IE5\3OGBK7U9\MPj0443139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3581400"/>
            <a:ext cx="4502150" cy="299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C:\Users\Jessica\AppData\Local\Microsoft\Windows\Temporary Internet Files\Content.IE5\POVTZ8WN\MCj0440641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C:\Users\Jessica\AppData\Local\Microsoft\Windows\Temporary Internet Files\Content.IE5\IT9PRP7W\MCj0440643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4572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 descr="C:\Users\Jessica\AppData\Local\Microsoft\Windows\Temporary Internet Files\Content.IE5\POVTZ8WN\MCj0441920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343400"/>
            <a:ext cx="35210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ctrTitle"/>
          </p:nvPr>
        </p:nvSpPr>
        <p:spPr>
          <a:xfrm>
            <a:off x="-13716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FF00"/>
                </a:solidFill>
                <a:latin typeface="Rockwell Extra Bold" pitchFamily="18" charset="0"/>
              </a:rPr>
              <a:t>Mal à l’aise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5626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uncomfortable</a:t>
            </a:r>
            <a:endParaRPr lang="en-US" dirty="0"/>
          </a:p>
        </p:txBody>
      </p:sp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56007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533400"/>
            <a:ext cx="277018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ctrTitle"/>
          </p:nvPr>
        </p:nvSpPr>
        <p:spPr>
          <a:xfrm>
            <a:off x="685800" y="23622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</a:rPr>
              <a:t>assez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28956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Sort of</a:t>
            </a:r>
            <a:endParaRPr lang="en-US" dirty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81400"/>
            <a:ext cx="58578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762000"/>
            <a:ext cx="22288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0150" y="0"/>
            <a:ext cx="4133850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ctrTitle"/>
          </p:nvPr>
        </p:nvSpPr>
        <p:spPr>
          <a:xfrm>
            <a:off x="838200" y="48768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solidFill>
                  <a:schemeClr val="accent3">
                    <a:lumMod val="75000"/>
                  </a:schemeClr>
                </a:solidFill>
                <a:latin typeface="Goudy Stout" pitchFamily="18" charset="0"/>
              </a:rPr>
              <a:t>plutôt</a:t>
            </a:r>
            <a:endParaRPr lang="en-US" dirty="0" smtClean="0">
              <a:solidFill>
                <a:schemeClr val="accent3">
                  <a:lumMod val="75000"/>
                </a:schemeClr>
              </a:solidFill>
              <a:latin typeface="Goudy Stou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7244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rather</a:t>
            </a: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 t="19600" b="14799"/>
          <a:stretch>
            <a:fillRect/>
          </a:stretch>
        </p:blipFill>
        <p:spPr bwMode="auto">
          <a:xfrm>
            <a:off x="304800" y="1295400"/>
            <a:ext cx="344963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5621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8" descr="C:\Users\Jessica\AppData\Local\Microsoft\Windows\Temporary Internet Files\Content.IE5\PSC64Q5G\MCj0442144000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1447800"/>
            <a:ext cx="28384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>
          <a:xfrm>
            <a:off x="1371600" y="381000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latin typeface="Goudy Stout" pitchFamily="18" charset="0"/>
              </a:rPr>
              <a:t>vachement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2954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really</a:t>
            </a:r>
            <a:endParaRPr lang="en-US" dirty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24150"/>
            <a:ext cx="413385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C:\Users\Jessica\AppData\Local\Microsoft\Windows\Temporary Internet Files\Content.IE5\POVTZ8WN\MPj0442512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479550"/>
            <a:ext cx="3575050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ctrTitle"/>
          </p:nvPr>
        </p:nvSpPr>
        <p:spPr>
          <a:xfrm>
            <a:off x="3810000" y="0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660066"/>
                </a:solidFill>
                <a:latin typeface="Castellar" pitchFamily="18" charset="0"/>
              </a:rPr>
              <a:t>super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8382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Really, ultra-</a:t>
            </a:r>
            <a:endParaRPr lang="en-US" dirty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0"/>
            <a:ext cx="2057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 cstate="print"/>
          <a:srcRect t="31250" b="9375"/>
          <a:stretch>
            <a:fillRect/>
          </a:stretch>
        </p:blipFill>
        <p:spPr bwMode="auto">
          <a:xfrm>
            <a:off x="152400" y="2887663"/>
            <a:ext cx="89154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96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ctrTitle"/>
          </p:nvPr>
        </p:nvSpPr>
        <p:spPr>
          <a:xfrm>
            <a:off x="457200" y="5159375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002060"/>
                </a:solidFill>
                <a:latin typeface="Gill Sans Ultra Bold Condensed" pitchFamily="34" charset="0"/>
              </a:rPr>
              <a:t>Avoir l’air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1054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To seem</a:t>
            </a:r>
            <a:endParaRPr lang="en-US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23812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57200"/>
            <a:ext cx="4495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4724400"/>
            <a:ext cx="9144000" cy="18288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accent2">
                    <a:lumMod val="75000"/>
                  </a:schemeClr>
                </a:solidFill>
                <a:latin typeface="Jokerman" pitchFamily="82" charset="0"/>
              </a:rPr>
              <a:t>A</a:t>
            </a:r>
            <a:r>
              <a:rPr lang="en-US" sz="9600" dirty="0" smtClean="0">
                <a:solidFill>
                  <a:schemeClr val="bg1"/>
                </a:solidFill>
                <a:latin typeface="Jokerman" pitchFamily="82" charset="0"/>
              </a:rPr>
              <a:t> </a:t>
            </a:r>
            <a:r>
              <a:rPr lang="en-US" sz="9600" dirty="0" err="1" smtClean="0">
                <a:solidFill>
                  <a:schemeClr val="accent6">
                    <a:lumMod val="75000"/>
                  </a:schemeClr>
                </a:solidFill>
                <a:latin typeface="Jokerman" pitchFamily="82" charset="0"/>
              </a:rPr>
              <a:t>m</a:t>
            </a:r>
            <a:r>
              <a:rPr lang="en-US" sz="9600" dirty="0" err="1" smtClean="0">
                <a:solidFill>
                  <a:srgbClr val="FFFF00"/>
                </a:solidFill>
                <a:latin typeface="Jokerman" pitchFamily="82" charset="0"/>
              </a:rPr>
              <a:t>o</a:t>
            </a:r>
            <a:r>
              <a:rPr lang="en-US" sz="9600" dirty="0" err="1" smtClean="0">
                <a:solidFill>
                  <a:schemeClr val="accent3">
                    <a:lumMod val="75000"/>
                  </a:schemeClr>
                </a:solidFill>
                <a:latin typeface="Jokerman" pitchFamily="82" charset="0"/>
              </a:rPr>
              <a:t>n</a:t>
            </a:r>
            <a:r>
              <a:rPr lang="en-US" sz="9600" dirty="0" smtClean="0">
                <a:solidFill>
                  <a:schemeClr val="bg1"/>
                </a:solidFill>
                <a:latin typeface="Jokerman" pitchFamily="82" charset="0"/>
              </a:rPr>
              <a:t> </a:t>
            </a:r>
            <a:r>
              <a:rPr lang="en-US" sz="9600" dirty="0" smtClean="0">
                <a:solidFill>
                  <a:schemeClr val="tx2">
                    <a:lumMod val="75000"/>
                  </a:schemeClr>
                </a:solidFill>
                <a:latin typeface="Jokerman" pitchFamily="82" charset="0"/>
              </a:rPr>
              <a:t>a</a:t>
            </a:r>
            <a:r>
              <a:rPr lang="en-US" sz="9600" dirty="0" smtClean="0">
                <a:solidFill>
                  <a:schemeClr val="accent4">
                    <a:lumMod val="50000"/>
                  </a:schemeClr>
                </a:solidFill>
                <a:latin typeface="Jokerman" pitchFamily="82" charset="0"/>
              </a:rPr>
              <a:t>v</a:t>
            </a:r>
            <a:r>
              <a:rPr lang="en-US" sz="9600" dirty="0" smtClean="0">
                <a:solidFill>
                  <a:srgbClr val="FF0000"/>
                </a:solidFill>
                <a:latin typeface="Jokerman" pitchFamily="82" charset="0"/>
              </a:rPr>
              <a:t>i</a:t>
            </a:r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Jokerman" pitchFamily="82" charset="0"/>
              </a:rPr>
              <a:t>s</a:t>
            </a:r>
            <a:r>
              <a:rPr lang="en-US" sz="9600" dirty="0" smtClean="0">
                <a:solidFill>
                  <a:srgbClr val="FFFF00"/>
                </a:solidFill>
                <a:latin typeface="Jokerman" pitchFamily="82" charset="0"/>
              </a:rPr>
              <a:t>,</a:t>
            </a:r>
            <a:r>
              <a:rPr lang="en-US" sz="9600" dirty="0" smtClean="0">
                <a:solidFill>
                  <a:srgbClr val="00B050"/>
                </a:solidFill>
                <a:latin typeface="Jokerman" pitchFamily="82" charset="0"/>
              </a:rPr>
              <a:t>.</a:t>
            </a:r>
            <a:r>
              <a:rPr lang="en-US" sz="9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Jokerman" pitchFamily="82" charset="0"/>
              </a:rPr>
              <a:t>.</a:t>
            </a:r>
            <a:r>
              <a:rPr lang="en-US" sz="9600" dirty="0" smtClean="0">
                <a:solidFill>
                  <a:srgbClr val="7030A0"/>
                </a:solidFill>
                <a:latin typeface="Jokerman" pitchFamily="82" charset="0"/>
              </a:rPr>
              <a:t>.</a:t>
            </a:r>
          </a:p>
        </p:txBody>
      </p:sp>
      <p:sp>
        <p:nvSpPr>
          <p:cNvPr id="4099" name="Subtitle 5"/>
          <p:cNvSpPr>
            <a:spLocks noGrp="1"/>
          </p:cNvSpPr>
          <p:nvPr>
            <p:ph type="subTitle" idx="1"/>
          </p:nvPr>
        </p:nvSpPr>
        <p:spPr>
          <a:xfrm>
            <a:off x="2743200" y="6172200"/>
            <a:ext cx="64008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In my opinion,…</a:t>
            </a:r>
          </a:p>
        </p:txBody>
      </p:sp>
      <p:pic>
        <p:nvPicPr>
          <p:cNvPr id="4100" name="Picture 2" descr="C:\Users\Jessica\AppData\Local\Microsoft\Windows\Temporary Internet Files\Content.IE5\DMWK80JD\MCj0311832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510540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-228600" y="0"/>
            <a:ext cx="9372600" cy="3048000"/>
          </a:xfrm>
        </p:spPr>
        <p:txBody>
          <a:bodyPr/>
          <a:lstStyle/>
          <a:p>
            <a:pPr eaLnBrk="1" hangingPunct="1">
              <a:defRPr/>
            </a:pPr>
            <a:r>
              <a:rPr lang="en-US" sz="13000" dirty="0" err="1" smtClean="0">
                <a:solidFill>
                  <a:schemeClr val="accent3">
                    <a:lumMod val="50000"/>
                  </a:schemeClr>
                </a:solidFill>
                <a:latin typeface="Blackadder ITC" pitchFamily="82" charset="0"/>
              </a:rPr>
              <a:t>Peut-être</a:t>
            </a:r>
            <a:r>
              <a:rPr lang="en-US" sz="13000" dirty="0" smtClean="0">
                <a:solidFill>
                  <a:schemeClr val="accent3">
                    <a:lumMod val="50000"/>
                  </a:schemeClr>
                </a:solidFill>
                <a:latin typeface="Blackadder ITC" pitchFamily="82" charset="0"/>
              </a:rPr>
              <a:t> </a:t>
            </a:r>
            <a:r>
              <a:rPr lang="en-US" sz="13000" dirty="0" err="1" smtClean="0">
                <a:solidFill>
                  <a:schemeClr val="accent3">
                    <a:lumMod val="50000"/>
                  </a:schemeClr>
                </a:solidFill>
                <a:latin typeface="Blackadder ITC" pitchFamily="82" charset="0"/>
              </a:rPr>
              <a:t>que</a:t>
            </a:r>
            <a:r>
              <a:rPr lang="en-US" sz="13000" dirty="0" smtClean="0">
                <a:solidFill>
                  <a:schemeClr val="accent3">
                    <a:lumMod val="50000"/>
                  </a:schemeClr>
                </a:solidFill>
                <a:latin typeface="Blackadder ITC" pitchFamily="82" charset="0"/>
              </a:rPr>
              <a:t>…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1981200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Maybe…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 l="20000" t="5371" r="16251" b="5566"/>
          <a:stretch>
            <a:fillRect/>
          </a:stretch>
        </p:blipFill>
        <p:spPr bwMode="auto">
          <a:xfrm>
            <a:off x="304800" y="2971800"/>
            <a:ext cx="3886200" cy="36576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 b="10001"/>
          <a:stretch>
            <a:fillRect/>
          </a:stretch>
        </p:blipFill>
        <p:spPr bwMode="auto">
          <a:xfrm>
            <a:off x="4724400" y="2879725"/>
            <a:ext cx="4419600" cy="39782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0" y="4187825"/>
            <a:ext cx="8458200" cy="2670175"/>
          </a:xfrm>
        </p:spPr>
        <p:txBody>
          <a:bodyPr/>
          <a:lstStyle/>
          <a:p>
            <a:pPr eaLnBrk="1" hangingPunct="1">
              <a:defRPr/>
            </a:pPr>
            <a:r>
              <a:rPr lang="en-US" sz="9600" dirty="0" smtClean="0">
                <a:solidFill>
                  <a:schemeClr val="tx2">
                    <a:lumMod val="50000"/>
                  </a:schemeClr>
                </a:solidFill>
                <a:latin typeface="Franklin Gothic Heavy" pitchFamily="34" charset="0"/>
              </a:rPr>
              <a:t>Je</a:t>
            </a:r>
            <a:r>
              <a:rPr lang="en-US" sz="9600" dirty="0" smtClean="0">
                <a:latin typeface="Franklin Gothic Heavy" pitchFamily="34" charset="0"/>
              </a:rPr>
              <a:t> </a:t>
            </a:r>
            <a:r>
              <a:rPr lang="en-US" sz="9600" dirty="0" err="1" smtClean="0">
                <a:solidFill>
                  <a:schemeClr val="accent1">
                    <a:lumMod val="75000"/>
                  </a:schemeClr>
                </a:solidFill>
                <a:latin typeface="Franklin Gothic Heavy" pitchFamily="34" charset="0"/>
              </a:rPr>
              <a:t>crois</a:t>
            </a:r>
            <a:r>
              <a:rPr lang="en-US" sz="9600" dirty="0" smtClean="0">
                <a:latin typeface="Franklin Gothic Heavy" pitchFamily="34" charset="0"/>
              </a:rPr>
              <a:t> </a:t>
            </a:r>
            <a:r>
              <a:rPr lang="en-US" sz="9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Franklin Gothic Heavy" pitchFamily="34" charset="0"/>
              </a:rPr>
              <a:t>que</a:t>
            </a:r>
            <a:r>
              <a:rPr lang="en-US" sz="9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Franklin Gothic Heavy" pitchFamily="34" charset="0"/>
              </a:rPr>
              <a:t>…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48006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I think that…</a:t>
            </a:r>
            <a:endParaRPr lang="en-US" dirty="0"/>
          </a:p>
        </p:txBody>
      </p:sp>
      <p:pic>
        <p:nvPicPr>
          <p:cNvPr id="6148" name="Picture 4" descr="C:\Users\Jessica\AppData\Local\Microsoft\Windows\Temporary Internet Files\Content.IE5\3OGBK7U9\MCj041149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77938"/>
            <a:ext cx="3200400" cy="372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C:\Users\Jessica\AppData\Local\Microsoft\Windows\Temporary Internet Files\Content.IE5\PSC64Q5G\MCj0410371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7963" y="304800"/>
            <a:ext cx="2586037" cy="341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C:\Users\Jessica\AppData\Local\Microsoft\Windows\Temporary Internet Files\Content.IE5\3OGBK7U9\MPj0182834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762000"/>
            <a:ext cx="2387600" cy="3581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9600" smtClean="0">
                <a:solidFill>
                  <a:srgbClr val="660066"/>
                </a:solidFill>
                <a:latin typeface="Bernard MT Condensed" pitchFamily="18" charset="0"/>
                <a:ea typeface="MS UI Gothic" pitchFamily="34" charset="-128"/>
              </a:rPr>
              <a:t>Je parie que…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I bet that…</a:t>
            </a:r>
            <a:endParaRPr lang="en-US" dirty="0"/>
          </a:p>
        </p:txBody>
      </p:sp>
      <p:pic>
        <p:nvPicPr>
          <p:cNvPr id="7172" name="Picture 6" descr="C:\Users\Jessica\AppData\Local\Microsoft\Windows\Temporary Internet Files\Content.IE5\PSC64Q5G\MCj0116354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657600"/>
            <a:ext cx="5778500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7" descr="C:\Users\Jessica\AppData\Local\Microsoft\Windows\Temporary Internet Files\Content.IE5\3OGBK7U9\MCj0237403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0"/>
            <a:ext cx="2065338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8" descr="C:\Users\Jessica\AppData\Local\Microsoft\Windows\Temporary Internet Files\Content.IE5\POVTZ8WN\MPj0399269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76200"/>
            <a:ext cx="3505200" cy="2209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>
          <a:xfrm>
            <a:off x="0" y="40386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8000" dirty="0" err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hiller" pitchFamily="82" charset="0"/>
              </a:rPr>
              <a:t>Tu</a:t>
            </a:r>
            <a:r>
              <a:rPr lang="en-US" sz="8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hiller" pitchFamily="82" charset="0"/>
              </a:rPr>
              <a:t> as</a:t>
            </a:r>
            <a:r>
              <a:rPr lang="en-US" sz="8000" dirty="0" smtClean="0">
                <a:solidFill>
                  <a:srgbClr val="FFC000"/>
                </a:solidFill>
                <a:latin typeface="Chiller" pitchFamily="82" charset="0"/>
              </a:rPr>
              <a:t> </a:t>
            </a:r>
            <a:r>
              <a:rPr lang="en-US" sz="8000" dirty="0" err="1" smtClean="0">
                <a:solidFill>
                  <a:schemeClr val="accent6">
                    <a:lumMod val="75000"/>
                  </a:schemeClr>
                </a:solidFill>
                <a:latin typeface="Chiller" pitchFamily="82" charset="0"/>
              </a:rPr>
              <a:t>peut-être</a:t>
            </a:r>
            <a:r>
              <a:rPr lang="en-US" sz="8000" dirty="0" smtClean="0">
                <a:latin typeface="Chiller" pitchFamily="82" charset="0"/>
              </a:rPr>
              <a:t> </a:t>
            </a:r>
            <a:r>
              <a:rPr lang="en-US" sz="80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hiller" pitchFamily="82" charset="0"/>
              </a:rPr>
              <a:t>raison.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Maybe you’re right.</a:t>
            </a:r>
            <a:endParaRPr lang="en-US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4048125" cy="26860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04800"/>
            <a:ext cx="3619500" cy="36195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198" name="Picture 6" descr="C:\Users\Jessica\AppData\Local\Microsoft\Windows\Temporary Internet Files\Content.IE5\IT9PRP7W\MCj0424466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5159375"/>
            <a:ext cx="1974850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txBody>
          <a:bodyPr/>
          <a:lstStyle/>
          <a:p>
            <a:pPr eaLnBrk="1" hangingPunct="1"/>
            <a:r>
              <a:rPr lang="en-US" sz="8800" smtClean="0">
                <a:solidFill>
                  <a:srgbClr val="FFCCFF"/>
                </a:solidFill>
                <a:latin typeface="Aharoni" pitchFamily="2" charset="-79"/>
                <a:cs typeface="Aharoni" pitchFamily="2" charset="-79"/>
              </a:rPr>
              <a:t>C’est possible.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5200" y="9906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That’s possible.</a:t>
            </a:r>
            <a:endParaRPr lang="en-US" dirty="0"/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057400"/>
            <a:ext cx="426720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4385878">
            <a:off x="5593557" y="3372644"/>
            <a:ext cx="3302000" cy="203358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lum bright="22000"/>
          </a:blip>
          <a:srcRect/>
          <a:stretch>
            <a:fillRect/>
          </a:stretch>
        </p:blipFill>
        <p:spPr bwMode="auto">
          <a:xfrm>
            <a:off x="0" y="1447800"/>
            <a:ext cx="5410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2743200"/>
            <a:ext cx="3124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ctrTitle"/>
          </p:nvPr>
        </p:nvSpPr>
        <p:spPr>
          <a:xfrm>
            <a:off x="1371600" y="5387975"/>
            <a:ext cx="7772400" cy="1470025"/>
          </a:xfrm>
        </p:spPr>
        <p:txBody>
          <a:bodyPr/>
          <a:lstStyle/>
          <a:p>
            <a:pPr eaLnBrk="1" hangingPunct="1"/>
            <a:r>
              <a:rPr lang="en-US" sz="9600" smtClean="0">
                <a:solidFill>
                  <a:schemeClr val="bg1"/>
                </a:solidFill>
                <a:latin typeface="Gigi" pitchFamily="82" charset="0"/>
              </a:rPr>
              <a:t>Ça se voit.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676400" y="5981700"/>
            <a:ext cx="64008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That’s obvious.</a:t>
            </a:r>
            <a:endParaRPr lang="en-US" dirty="0"/>
          </a:p>
        </p:txBody>
      </p:sp>
      <p:pic>
        <p:nvPicPr>
          <p:cNvPr id="10244" name="Picture 6" descr="C:\Users\Jessica\AppData\Local\Microsoft\Windows\Temporary Internet Files\Content.IE5\POVTZ8WN\MCj0424474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667000"/>
            <a:ext cx="2971800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381250" cy="2286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46" name="Picture 10"/>
          <p:cNvPicPr>
            <a:picLocks noChangeAspect="1" noChangeArrowheads="1"/>
          </p:cNvPicPr>
          <p:nvPr/>
        </p:nvPicPr>
        <p:blipFill>
          <a:blip r:embed="rId4" cstate="print"/>
          <a:srcRect l="15334" t="8533" r="10001" b="22267"/>
          <a:stretch>
            <a:fillRect/>
          </a:stretch>
        </p:blipFill>
        <p:spPr bwMode="auto">
          <a:xfrm>
            <a:off x="4572000" y="0"/>
            <a:ext cx="4572000" cy="52959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221</TotalTime>
  <Words>166</Words>
  <Application>Microsoft Office PowerPoint</Application>
  <PresentationFormat>On-screen Show (4:3)</PresentationFormat>
  <Paragraphs>58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53" baseType="lpstr">
      <vt:lpstr>Arial</vt:lpstr>
      <vt:lpstr>Calibri</vt:lpstr>
      <vt:lpstr>Lucida Calligraphy</vt:lpstr>
      <vt:lpstr>Jokerman</vt:lpstr>
      <vt:lpstr>Blackadder ITC</vt:lpstr>
      <vt:lpstr>Franklin Gothic Heavy</vt:lpstr>
      <vt:lpstr>Bernard MT Condensed</vt:lpstr>
      <vt:lpstr>MS UI Gothic</vt:lpstr>
      <vt:lpstr>Chiller</vt:lpstr>
      <vt:lpstr>Aharoni</vt:lpstr>
      <vt:lpstr>Gigi</vt:lpstr>
      <vt:lpstr>Goudy Stout</vt:lpstr>
      <vt:lpstr>Britannic Bold</vt:lpstr>
      <vt:lpstr>David</vt:lpstr>
      <vt:lpstr>Felix Titling</vt:lpstr>
      <vt:lpstr>Kristen ITC</vt:lpstr>
      <vt:lpstr>French Script MT</vt:lpstr>
      <vt:lpstr>DotumChe</vt:lpstr>
      <vt:lpstr>Forte</vt:lpstr>
      <vt:lpstr>Lucida Handwriting</vt:lpstr>
      <vt:lpstr>Rockwell Extra Bold</vt:lpstr>
      <vt:lpstr>Castellar</vt:lpstr>
      <vt:lpstr>Gill Sans Ultra Bold Condensed</vt:lpstr>
      <vt:lpstr>Office Theme</vt:lpstr>
      <vt:lpstr>Chapitre 9: Première Étape</vt:lpstr>
      <vt:lpstr>Je me demande…</vt:lpstr>
      <vt:lpstr>A mon avis,...</vt:lpstr>
      <vt:lpstr>Peut-être que…</vt:lpstr>
      <vt:lpstr>Je crois que…</vt:lpstr>
      <vt:lpstr>Je parie que…</vt:lpstr>
      <vt:lpstr>Tu as peut-être raison.</vt:lpstr>
      <vt:lpstr>C’est possible.</vt:lpstr>
      <vt:lpstr>Ça se voit.</vt:lpstr>
      <vt:lpstr>Evidemment.</vt:lpstr>
      <vt:lpstr>A mon avis, tu te trompes.</vt:lpstr>
      <vt:lpstr>Ce n’est pas possible.</vt:lpstr>
      <vt:lpstr>Je ne crois pas.</vt:lpstr>
      <vt:lpstr>amoureux (amoureuse)</vt:lpstr>
      <vt:lpstr>Slide 15</vt:lpstr>
      <vt:lpstr>Slide 16</vt:lpstr>
      <vt:lpstr>Déprimé(e)</vt:lpstr>
      <vt:lpstr>Énervé(e)</vt:lpstr>
      <vt:lpstr>Étonné(e)</vt:lpstr>
      <vt:lpstr>Fâché(e)</vt:lpstr>
      <vt:lpstr>Furieux (furieuse)</vt:lpstr>
      <vt:lpstr>Gêné(e)</vt:lpstr>
      <vt:lpstr>Inquiet (inquiète)</vt:lpstr>
      <vt:lpstr>Mal à l’aise</vt:lpstr>
      <vt:lpstr>assez</vt:lpstr>
      <vt:lpstr>plutôt</vt:lpstr>
      <vt:lpstr>vachement</vt:lpstr>
      <vt:lpstr>super</vt:lpstr>
      <vt:lpstr>Avoir l’air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Chapitre 9: Première Étape</dc:title>
  <dc:creator>Jessica JohnsonOtt</dc:creator>
  <cp:lastModifiedBy>Phyllis</cp:lastModifiedBy>
  <cp:revision>28</cp:revision>
  <dcterms:created xsi:type="dcterms:W3CDTF">2010-03-10T22:12:34Z</dcterms:created>
  <dcterms:modified xsi:type="dcterms:W3CDTF">2011-05-21T12:54:15Z</dcterms:modified>
</cp:coreProperties>
</file>